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242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19/06/2017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19/06/2017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19/06/2017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19/06/2017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19/06/2017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19/06/2017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19/06/2017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19/06/2017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19/06/2017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19/06/2017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19/06/2017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t>19/06/2017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Tata\Desktop\Presentación Power Point7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361" y="0"/>
            <a:ext cx="9150361" cy="6862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7678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0</Words>
  <Application>Microsoft Office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Tata</dc:creator>
  <cp:lastModifiedBy>Javi Mercado Castro</cp:lastModifiedBy>
  <cp:revision>7</cp:revision>
  <dcterms:created xsi:type="dcterms:W3CDTF">2017-06-13T20:34:00Z</dcterms:created>
  <dcterms:modified xsi:type="dcterms:W3CDTF">2017-06-19T13:13:40Z</dcterms:modified>
</cp:coreProperties>
</file>