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ta\Desktop\TATA\MEDICINA\SEMERGEN LA RIOJA\Portada Power Po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4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8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Tata</dc:creator>
  <cp:lastModifiedBy>Javi Mercado Castro</cp:lastModifiedBy>
  <cp:revision>6</cp:revision>
  <dcterms:created xsi:type="dcterms:W3CDTF">2017-06-13T20:34:00Z</dcterms:created>
  <dcterms:modified xsi:type="dcterms:W3CDTF">2017-06-19T13:13:31Z</dcterms:modified>
</cp:coreProperties>
</file>